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5" r:id="rId1"/>
  </p:sldMasterIdLst>
  <p:notesMasterIdLst>
    <p:notesMasterId r:id="rId53"/>
  </p:notesMasterIdLst>
  <p:sldIdLst>
    <p:sldId id="278" r:id="rId2"/>
    <p:sldId id="403" r:id="rId3"/>
    <p:sldId id="477" r:id="rId4"/>
    <p:sldId id="404" r:id="rId5"/>
    <p:sldId id="478" r:id="rId6"/>
    <p:sldId id="479" r:id="rId7"/>
    <p:sldId id="480" r:id="rId8"/>
    <p:sldId id="481" r:id="rId9"/>
    <p:sldId id="482" r:id="rId10"/>
    <p:sldId id="494" r:id="rId11"/>
    <p:sldId id="483" r:id="rId12"/>
    <p:sldId id="475" r:id="rId13"/>
    <p:sldId id="406" r:id="rId14"/>
    <p:sldId id="485" r:id="rId15"/>
    <p:sldId id="409" r:id="rId16"/>
    <p:sldId id="484" r:id="rId17"/>
    <p:sldId id="476" r:id="rId18"/>
    <p:sldId id="417" r:id="rId19"/>
    <p:sldId id="488" r:id="rId20"/>
    <p:sldId id="489" r:id="rId21"/>
    <p:sldId id="416" r:id="rId22"/>
    <p:sldId id="496" r:id="rId23"/>
    <p:sldId id="498" r:id="rId24"/>
    <p:sldId id="518" r:id="rId25"/>
    <p:sldId id="519" r:id="rId26"/>
    <p:sldId id="520" r:id="rId27"/>
    <p:sldId id="521" r:id="rId28"/>
    <p:sldId id="419" r:id="rId29"/>
    <p:sldId id="491" r:id="rId30"/>
    <p:sldId id="413" r:id="rId31"/>
    <p:sldId id="499" r:id="rId32"/>
    <p:sldId id="500" r:id="rId33"/>
    <p:sldId id="503" r:id="rId34"/>
    <p:sldId id="501" r:id="rId35"/>
    <p:sldId id="504" r:id="rId36"/>
    <p:sldId id="429" r:id="rId37"/>
    <p:sldId id="422" r:id="rId38"/>
    <p:sldId id="506" r:id="rId39"/>
    <p:sldId id="505" r:id="rId40"/>
    <p:sldId id="529" r:id="rId41"/>
    <p:sldId id="508" r:id="rId42"/>
    <p:sldId id="502" r:id="rId43"/>
    <p:sldId id="466" r:id="rId44"/>
    <p:sldId id="469" r:id="rId45"/>
    <p:sldId id="509" r:id="rId46"/>
    <p:sldId id="510" r:id="rId47"/>
    <p:sldId id="511" r:id="rId48"/>
    <p:sldId id="513" r:id="rId49"/>
    <p:sldId id="523" r:id="rId50"/>
    <p:sldId id="517" r:id="rId51"/>
    <p:sldId id="52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B0F0"/>
    <a:srgbClr val="866A3A"/>
    <a:srgbClr val="906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4246" autoAdjust="0"/>
  </p:normalViewPr>
  <p:slideViewPr>
    <p:cSldViewPr showGuides="1">
      <p:cViewPr>
        <p:scale>
          <a:sx n="60" d="100"/>
          <a:sy n="60" d="100"/>
        </p:scale>
        <p:origin x="1085" y="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2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01A13-20D8-4BC7-B77A-D3111651FC7A}" type="datetimeFigureOut">
              <a:rPr lang="en-IN" smtClean="0"/>
              <a:t>23-01-2020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4FB3C-5C8C-4E87-9B01-2716A0841E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711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99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34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42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60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46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9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2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09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31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710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7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3BBD-7E99-493B-8BBB-9C7895C21109}" type="datetimeFigureOut">
              <a:rPr lang="pt-BR" smtClean="0"/>
              <a:t>23/01/2020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8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800473"/>
            <a:ext cx="7219828" cy="3024336"/>
          </a:xfrm>
          <a:prstGeom prst="rect">
            <a:avLst/>
          </a:prstGeom>
        </p:spPr>
      </p:pic>
      <p:pic>
        <p:nvPicPr>
          <p:cNvPr id="3" name="10    English Portuguese   daniel heal the world a paz daniel feat the melisizwe brot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0648" y="6046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enxugar o pranto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5264"/>
            <a:ext cx="12231136" cy="95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2063552" y="5157192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 the world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 o mundo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eople on the world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49227" cy="77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176120" y="692696"/>
            <a:ext cx="4763049" cy="10143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a better place</a:t>
            </a:r>
          </a:p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Torne-o um </a:t>
            </a: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melhor</a:t>
            </a:r>
            <a:endParaRPr lang="en-US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people on the world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576"/>
            <a:ext cx="12192000" cy="82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847529" y="5157193"/>
            <a:ext cx="4763049" cy="11228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you and for me 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 você e para mim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2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eople on the world picture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7"/>
          <a:stretch/>
        </p:blipFill>
        <p:spPr bwMode="auto">
          <a:xfrm>
            <a:off x="-2800214" y="-819472"/>
            <a:ext cx="15032216" cy="7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515751" y="4725145"/>
            <a:ext cx="5328592" cy="1146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entire human race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para toda raça humana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war in syria pictu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/>
          <a:stretch/>
        </p:blipFill>
        <p:spPr bwMode="auto">
          <a:xfrm>
            <a:off x="5894" y="-27384"/>
            <a:ext cx="12531514" cy="76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351585" y="4653137"/>
            <a:ext cx="4763049" cy="11228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people dying 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pessoas morrendo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1AD6003-289B-4DE7-819C-7FE9D59F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/>
          <a:stretch/>
        </p:blipFill>
        <p:spPr>
          <a:xfrm>
            <a:off x="0" y="-1179512"/>
            <a:ext cx="12192000" cy="869026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8215D32-6E8A-44A1-9277-44CFF3A9C46E}"/>
              </a:ext>
            </a:extLst>
          </p:cNvPr>
          <p:cNvSpPr/>
          <p:nvPr/>
        </p:nvSpPr>
        <p:spPr>
          <a:xfrm>
            <a:off x="2585864" y="4725145"/>
            <a:ext cx="777686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care enough for the living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você se importa o suficiente com a vida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C0429FF5-FA7F-4E56-BC34-693BAC79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87" y="-1153332"/>
            <a:ext cx="12259087" cy="91908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43064" y="908720"/>
            <a:ext cx="842493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a better place…For you and for me 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Torne-o um lugar melhor…Para você e para mim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" y="-648071"/>
            <a:ext cx="13349436" cy="75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99656" y="4797152"/>
            <a:ext cx="7416824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você for capaz de soltar a sua voz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are able to drop your voice</a:t>
            </a:r>
            <a:b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5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1" y="-315416"/>
            <a:ext cx="12305334" cy="82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47CB27-C6A9-4716-8638-9291A537168F}"/>
              </a:ext>
            </a:extLst>
          </p:cNvPr>
          <p:cNvSpPr/>
          <p:nvPr/>
        </p:nvSpPr>
        <p:spPr>
          <a:xfrm>
            <a:off x="2783632" y="5085184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Pelo ar, como prece de criança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the air like a child's prayer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7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" t="328" r="8919" b="-328"/>
          <a:stretch/>
        </p:blipFill>
        <p:spPr bwMode="auto">
          <a:xfrm>
            <a:off x="-3150476" y="-99392"/>
            <a:ext cx="15342476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2DAEDE-3D4C-4DDB-A94D-D904A6DA61BF}"/>
              </a:ext>
            </a:extLst>
          </p:cNvPr>
          <p:cNvSpPr/>
          <p:nvPr/>
        </p:nvSpPr>
        <p:spPr>
          <a:xfrm>
            <a:off x="335360" y="836712"/>
            <a:ext cx="640871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If we try we shall see in this bliss</a:t>
            </a:r>
          </a:p>
          <a:p>
            <a:pPr>
              <a:lnSpc>
                <a:spcPct val="107000"/>
              </a:lnSpc>
            </a:pPr>
            <a:r>
              <a:rPr lang="pt-BR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tentarmos, sentiremos alegria</a:t>
            </a:r>
            <a:br>
              <a:rPr lang="pt-BR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C5212F-9D5B-4C76-B79F-65A94315E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15"/>
            <a:ext cx="12192000" cy="8115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38CFD-468C-47C0-85F3-94C7AF2001D5}"/>
              </a:ext>
            </a:extLst>
          </p:cNvPr>
          <p:cNvSpPr/>
          <p:nvPr/>
        </p:nvSpPr>
        <p:spPr>
          <a:xfrm>
            <a:off x="3935760" y="4509120"/>
            <a:ext cx="34425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Cure o Mundo</a:t>
            </a:r>
          </a:p>
          <a:p>
            <a:r>
              <a:rPr lang="pt-PT" sz="4000" b="1" dirty="0" err="1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</a:t>
            </a:r>
            <a:r>
              <a:rPr lang="pt-PT" sz="4000" b="1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4000" b="1" dirty="0" err="1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4000" b="1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4000" b="1" dirty="0" err="1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pt-PT" sz="4000" b="1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N" sz="4000" b="1" dirty="0">
              <a:ln w="1905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8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fea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4715" cy="78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ECEA5-68CD-4210-ADED-D3843A97CC2C}"/>
              </a:ext>
            </a:extLst>
          </p:cNvPr>
          <p:cNvSpPr/>
          <p:nvPr/>
        </p:nvSpPr>
        <p:spPr>
          <a:xfrm>
            <a:off x="2855640" y="4509120"/>
            <a:ext cx="6030416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IN" sz="32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484126-BCAB-4204-AC33-B86819B85F23}"/>
              </a:ext>
            </a:extLst>
          </p:cNvPr>
          <p:cNvSpPr/>
          <p:nvPr/>
        </p:nvSpPr>
        <p:spPr>
          <a:xfrm>
            <a:off x="4703168" y="260648"/>
            <a:ext cx="748883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We cannot feel fear or dread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podemos sentir medo ou pavor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roup of poor happy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397"/>
            <a:ext cx="12192000" cy="81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ECEA5-68CD-4210-ADED-D3843A97CC2C}"/>
              </a:ext>
            </a:extLst>
          </p:cNvPr>
          <p:cNvSpPr/>
          <p:nvPr/>
        </p:nvSpPr>
        <p:spPr>
          <a:xfrm>
            <a:off x="2855640" y="4509120"/>
            <a:ext cx="6030416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IN" sz="32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484126-BCAB-4204-AC33-B86819B85F23}"/>
              </a:ext>
            </a:extLst>
          </p:cNvPr>
          <p:cNvSpPr/>
          <p:nvPr/>
        </p:nvSpPr>
        <p:spPr>
          <a:xfrm>
            <a:off x="2929296" y="5301209"/>
            <a:ext cx="748883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We stop existing and start living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Paramos de existir e começamos a viver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do de imagem para young women crying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b="20371"/>
          <a:stretch/>
        </p:blipFill>
        <p:spPr bwMode="auto">
          <a:xfrm>
            <a:off x="0" y="-2403648"/>
            <a:ext cx="12191999" cy="97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67408" y="404664"/>
            <a:ext cx="8352928" cy="1146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Deixe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canto lave o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pranto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wipe the mourning of men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EFFDCB-85AE-43E0-B70C-2A3F9DF8F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472"/>
            <a:ext cx="12193017" cy="8762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8B8F18-38D1-4D7E-8301-3EFC8C24A9CB}"/>
              </a:ext>
            </a:extLst>
          </p:cNvPr>
          <p:cNvSpPr/>
          <p:nvPr/>
        </p:nvSpPr>
        <p:spPr>
          <a:xfrm>
            <a:off x="2579710" y="522920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Se fazendo irmão e dividindo o pão</a:t>
            </a: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brother and sharing bread</a:t>
            </a: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03AAA5-DA97-48DD-8F26-6F09B7ADB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/>
          <a:stretch/>
        </p:blipFill>
        <p:spPr>
          <a:xfrm>
            <a:off x="0" y="-167739"/>
            <a:ext cx="12191999" cy="86372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05CC81-119C-4C72-B53E-7684EA0E7018}"/>
              </a:ext>
            </a:extLst>
          </p:cNvPr>
          <p:cNvSpPr/>
          <p:nvPr/>
        </p:nvSpPr>
        <p:spPr>
          <a:xfrm>
            <a:off x="2207568" y="5085184"/>
            <a:ext cx="914501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Só o amor muda o que já se fez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love changes what has already been done</a:t>
            </a:r>
            <a:b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CF924-8EFB-4E5B-95EC-0185CA13F4B1}"/>
              </a:ext>
            </a:extLst>
          </p:cNvPr>
          <p:cNvSpPr/>
          <p:nvPr/>
        </p:nvSpPr>
        <p:spPr>
          <a:xfrm>
            <a:off x="2063552" y="461781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7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humans togethe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567"/>
            <a:ext cx="12192000" cy="87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605CC81-119C-4C72-B53E-7684EA0E7018}"/>
              </a:ext>
            </a:extLst>
          </p:cNvPr>
          <p:cNvSpPr/>
          <p:nvPr/>
        </p:nvSpPr>
        <p:spPr>
          <a:xfrm>
            <a:off x="1847528" y="5085185"/>
            <a:ext cx="914501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E a força da paz junta todos outra vez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strength of peace brings all together again</a:t>
            </a:r>
          </a:p>
        </p:txBody>
      </p:sp>
    </p:spTree>
    <p:extLst>
      <p:ext uri="{BB962C8B-B14F-4D97-AF65-F5344CB8AC3E}">
        <p14:creationId xmlns:p14="http://schemas.microsoft.com/office/powerpoint/2010/main" val="39905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09F9F-0C57-4CFF-A2C8-DC51AD5CD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74"/>
            <a:ext cx="12192000" cy="8125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5EEEA-91BE-4D1D-B91F-E7E8B9180B69}"/>
              </a:ext>
            </a:extLst>
          </p:cNvPr>
          <p:cNvSpPr/>
          <p:nvPr/>
        </p:nvSpPr>
        <p:spPr>
          <a:xfrm>
            <a:off x="2136693" y="4460549"/>
            <a:ext cx="8064896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Venha!</a:t>
            </a:r>
          </a:p>
          <a:p>
            <a:pPr>
              <a:lnSpc>
                <a:spcPct val="107000"/>
              </a:lnSpc>
            </a:pP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Já é hora de acender a chama da vida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Come on!</a:t>
            </a:r>
          </a:p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It's time to light the flame of life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group of indigenous happy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0"/>
            <a:ext cx="123724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4FD06-7B2A-423D-93E1-49C1528A34E3}"/>
              </a:ext>
            </a:extLst>
          </p:cNvPr>
          <p:cNvSpPr/>
          <p:nvPr/>
        </p:nvSpPr>
        <p:spPr>
          <a:xfrm>
            <a:off x="2927648" y="5157193"/>
            <a:ext cx="806489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fazer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a terra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inteira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feliz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entire</a:t>
            </a: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world </a:t>
            </a:r>
            <a:r>
              <a:rPr lang="pt-BR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war south sudan picture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/>
          <a:stretch/>
        </p:blipFill>
        <p:spPr bwMode="auto">
          <a:xfrm>
            <a:off x="-240704" y="554"/>
            <a:ext cx="13726213" cy="68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84126-BCAB-4204-AC33-B86819B85F23}"/>
              </a:ext>
            </a:extLst>
          </p:cNvPr>
          <p:cNvSpPr/>
          <p:nvPr/>
        </p:nvSpPr>
        <p:spPr>
          <a:xfrm>
            <a:off x="2783632" y="4869161"/>
            <a:ext cx="7488832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And the dream we were conceived in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sonho que temos concebido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FE203-4B46-40B5-905A-6225FA4E4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855"/>
            <a:ext cx="12273961" cy="92054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02A58E-62C8-43DB-B43F-0A4E7DC24CA8}"/>
              </a:ext>
            </a:extLst>
          </p:cNvPr>
          <p:cNvSpPr/>
          <p:nvPr/>
        </p:nvSpPr>
        <p:spPr>
          <a:xfrm>
            <a:off x="3719736" y="5013177"/>
            <a:ext cx="464263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Will reveal a joyful face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revelará um rosto feliz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3957"/>
            <a:ext cx="12192000" cy="92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495600" y="5445224"/>
            <a:ext cx="756084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 haver um lugar dentro do seu coração</a:t>
            </a: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must be a place inside your heart </a:t>
            </a:r>
          </a:p>
        </p:txBody>
      </p:sp>
    </p:spTree>
    <p:extLst>
      <p:ext uri="{BB962C8B-B14F-4D97-AF65-F5344CB8AC3E}">
        <p14:creationId xmlns:p14="http://schemas.microsoft.com/office/powerpoint/2010/main" val="6543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people happy poo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776" y="-1"/>
            <a:ext cx="13404328" cy="79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55640" y="4941169"/>
            <a:ext cx="835292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And the world we once believed in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 o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mundo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qual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acreditamos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people happy poo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555"/>
            <a:ext cx="12191999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29151" y="4653137"/>
            <a:ext cx="835292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Will shine again in grace</a:t>
            </a:r>
          </a:p>
          <a:p>
            <a:pPr>
              <a:lnSpc>
                <a:spcPct val="107000"/>
              </a:lnSpc>
            </a:pP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brilhar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com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encanto</a:t>
            </a:r>
            <a:endParaRPr lang="pt-PT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sufoca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239211" cy="8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27448" y="5517232"/>
            <a:ext cx="835292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Then why do we keep strangling life</a:t>
            </a:r>
          </a:p>
          <a:p>
            <a:pPr>
              <a:lnSpc>
                <a:spcPct val="107000"/>
              </a:lnSpc>
            </a:pP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Então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sufocar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vida</a:t>
            </a:r>
            <a:endParaRPr lang="pt-PT" sz="3200" b="1" dirty="0">
              <a:ln w="1905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deforestation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797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43672" y="4869161"/>
            <a:ext cx="676875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Wound this earth, crucify its soul</a:t>
            </a:r>
          </a:p>
          <a:p>
            <a:pPr>
              <a:lnSpc>
                <a:spcPct val="107000"/>
              </a:lnSpc>
            </a:pP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Ferir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a terra,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crucificar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sua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alma</a:t>
            </a:r>
            <a:endParaRPr lang="pt-PT" sz="3200" b="1" dirty="0">
              <a:ln w="1905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Resultado de imagem para nature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287"/>
            <a:ext cx="13028970" cy="78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19536" y="5169152"/>
            <a:ext cx="900100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This world is heavenly, be God’s glow</a:t>
            </a:r>
            <a:endParaRPr lang="pt-PT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PT" sz="32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mundo celestial, seja o brilho de Deus</a:t>
            </a:r>
          </a:p>
        </p:txBody>
      </p:sp>
    </p:spTree>
    <p:extLst>
      <p:ext uri="{BB962C8B-B14F-4D97-AF65-F5344CB8AC3E}">
        <p14:creationId xmlns:p14="http://schemas.microsoft.com/office/powerpoint/2010/main" val="39418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people happy poo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92697" cy="781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FC750-ABB7-4E97-ADED-6A30C2A83E36}"/>
              </a:ext>
            </a:extLst>
          </p:cNvPr>
          <p:cNvSpPr/>
          <p:nvPr/>
        </p:nvSpPr>
        <p:spPr>
          <a:xfrm>
            <a:off x="2135560" y="2136339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7A8D5-BECC-42CB-A692-5B8D4C47FC80}"/>
              </a:ext>
            </a:extLst>
          </p:cNvPr>
          <p:cNvSpPr/>
          <p:nvPr/>
        </p:nvSpPr>
        <p:spPr>
          <a:xfrm>
            <a:off x="2160645" y="5085184"/>
            <a:ext cx="748883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você começar outros vão lhe acompanhar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start others will accompany you</a:t>
            </a:r>
            <a:b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3B28FA-B728-46C7-A989-1389FCCF5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3450" cy="8397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FC750-ABB7-4E97-ADED-6A30C2A83E36}"/>
              </a:ext>
            </a:extLst>
          </p:cNvPr>
          <p:cNvSpPr/>
          <p:nvPr/>
        </p:nvSpPr>
        <p:spPr>
          <a:xfrm>
            <a:off x="2135560" y="2136339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8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7A8D5-BECC-42CB-A692-5B8D4C47FC80}"/>
              </a:ext>
            </a:extLst>
          </p:cNvPr>
          <p:cNvSpPr/>
          <p:nvPr/>
        </p:nvSpPr>
        <p:spPr>
          <a:xfrm>
            <a:off x="2699278" y="5013177"/>
            <a:ext cx="7488832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cantar com harmonia e esperança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sing with harmony and hope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nature picture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/>
          <a:stretch/>
        </p:blipFill>
        <p:spPr bwMode="auto">
          <a:xfrm>
            <a:off x="-168696" y="1"/>
            <a:ext cx="12503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5EEEA-91BE-4D1D-B91F-E7E8B9180B69}"/>
              </a:ext>
            </a:extLst>
          </p:cNvPr>
          <p:cNvSpPr/>
          <p:nvPr/>
        </p:nvSpPr>
        <p:spPr>
          <a:xfrm>
            <a:off x="2063552" y="260648"/>
            <a:ext cx="806489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28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PT" sz="28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8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pt-PT" sz="2800" b="1" dirty="0" err="1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fear</a:t>
            </a:r>
            <a:endParaRPr lang="pt-PT" sz="28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Criar</a:t>
            </a: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 um </a:t>
            </a: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mundo</a:t>
            </a: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 </a:t>
            </a: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sem</a:t>
            </a: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 </a:t>
            </a:r>
            <a:r>
              <a:rPr lang="en-US" sz="2800" b="1" dirty="0" err="1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&amp;quot"/>
              </a:rPr>
              <a:t>temor</a:t>
            </a:r>
            <a:b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m para youth synod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477"/>
            <a:ext cx="12191999" cy="79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2639616" y="4653136"/>
            <a:ext cx="6516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Together we'll cry happy tears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Juntas choraremos de alegria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people happy poo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345"/>
            <a:ext cx="12191999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1524000" y="5085184"/>
            <a:ext cx="9433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the nations turn their swords into plowshares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 as nações transformares suas espadas em arados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9" y="-1180733"/>
            <a:ext cx="12298698" cy="90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639616" y="5157193"/>
            <a:ext cx="684076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a paz brilhe mais que uma lembrança</a:t>
            </a:r>
          </a:p>
          <a:p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peace shines more than a memory</a:t>
            </a:r>
            <a:r>
              <a:rPr lang="pt-BR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3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war south sudan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185"/>
            <a:ext cx="12192000" cy="81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0F0C73-792B-4ADE-98BD-DB3CB7B45B40}"/>
              </a:ext>
            </a:extLst>
          </p:cNvPr>
          <p:cNvSpPr/>
          <p:nvPr/>
        </p:nvSpPr>
        <p:spPr>
          <a:xfrm>
            <a:off x="2063553" y="4797152"/>
            <a:ext cx="8069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Deixe que esse canto lave o pranto do mundo</a:t>
            </a: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this song wash the weeping of the world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EFFDCB-85AE-43E0-B70C-2A3F9DF8F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9" y="-1107504"/>
            <a:ext cx="12224263" cy="8784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8B8F18-38D1-4D7E-8301-3EFC8C24A9CB}"/>
              </a:ext>
            </a:extLst>
          </p:cNvPr>
          <p:cNvSpPr/>
          <p:nvPr/>
        </p:nvSpPr>
        <p:spPr>
          <a:xfrm>
            <a:off x="2579710" y="522920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Se fazendo irmão e dividindo o pão</a:t>
            </a:r>
          </a:p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brother and sharing bread</a:t>
            </a:r>
            <a:r>
              <a:rPr lang="pt-PT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enxugar o pranto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5264"/>
            <a:ext cx="12322948" cy="9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2135560" y="5288340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 the world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 o mundo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AD38B-C598-4C5C-B710-D1D8D9A3B8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29979" r="-323" b="10679"/>
          <a:stretch/>
        </p:blipFill>
        <p:spPr>
          <a:xfrm>
            <a:off x="0" y="-243408"/>
            <a:ext cx="12288688" cy="97231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2434871" y="515719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a better place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Torne-o um lugar melhor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FE0429-31DC-486B-8406-55A85D668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12" y="-459432"/>
            <a:ext cx="12313368" cy="82089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ECEA5-68CD-4210-ADED-D3843A97CC2C}"/>
              </a:ext>
            </a:extLst>
          </p:cNvPr>
          <p:cNvSpPr/>
          <p:nvPr/>
        </p:nvSpPr>
        <p:spPr>
          <a:xfrm>
            <a:off x="2855640" y="4941168"/>
            <a:ext cx="60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For you and for me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ti e para mim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8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Resultado de imagem para people on the world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3" y="0"/>
            <a:ext cx="13776851" cy="77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763364" y="4581129"/>
            <a:ext cx="5933037" cy="1212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6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entire human race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para toda raça humana</a:t>
            </a:r>
            <a:endParaRPr lang="en-IN" sz="36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war in syria pictu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/>
          <a:stretch/>
        </p:blipFill>
        <p:spPr bwMode="auto">
          <a:xfrm>
            <a:off x="0" y="0"/>
            <a:ext cx="12537407" cy="76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83633" y="4941169"/>
            <a:ext cx="4763049" cy="11228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people dying 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pessoas morrendo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1AD6003-289B-4DE7-819C-7FE9D59F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/>
          <a:stretch/>
        </p:blipFill>
        <p:spPr>
          <a:xfrm>
            <a:off x="-96688" y="-1107504"/>
            <a:ext cx="12260449" cy="852680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8215D32-6E8A-44A1-9277-44CFF3A9C46E}"/>
              </a:ext>
            </a:extLst>
          </p:cNvPr>
          <p:cNvSpPr/>
          <p:nvPr/>
        </p:nvSpPr>
        <p:spPr>
          <a:xfrm>
            <a:off x="2495600" y="4221088"/>
            <a:ext cx="777686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care enough for the living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Se você se importa o suficiente com a vida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C0429FF5-FA7F-4E56-BC34-693BAC79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568"/>
            <a:ext cx="12192000" cy="914054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1919536" y="62068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it a better place…For you and for me 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Torne-o um lugar melhor… Para você e para mim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enxugar o pranto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28" y="-1251520"/>
            <a:ext cx="12302864" cy="96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EBA8B-17A7-4C53-994B-45453D98903F}"/>
              </a:ext>
            </a:extLst>
          </p:cNvPr>
          <p:cNvSpPr/>
          <p:nvPr/>
        </p:nvSpPr>
        <p:spPr>
          <a:xfrm>
            <a:off x="2135560" y="5157192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 the world</a:t>
            </a:r>
          </a:p>
          <a:p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 o mundo</a:t>
            </a:r>
            <a:b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93C508-DDE7-48D9-8E3C-141810174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r="11181"/>
          <a:stretch/>
        </p:blipFill>
        <p:spPr>
          <a:xfrm>
            <a:off x="0" y="-901933"/>
            <a:ext cx="12192000" cy="937149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6C5247F-2FD8-4CA7-AF9B-D0C56B99FAB9}"/>
              </a:ext>
            </a:extLst>
          </p:cNvPr>
          <p:cNvSpPr/>
          <p:nvPr/>
        </p:nvSpPr>
        <p:spPr>
          <a:xfrm>
            <a:off x="3503713" y="4797153"/>
            <a:ext cx="547260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if you really try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se você realmente tentar</a:t>
            </a:r>
          </a:p>
        </p:txBody>
      </p:sp>
    </p:spTree>
    <p:extLst>
      <p:ext uri="{BB962C8B-B14F-4D97-AF65-F5344CB8AC3E}">
        <p14:creationId xmlns:p14="http://schemas.microsoft.com/office/powerpoint/2010/main" val="34032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people happy poor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69" y="-963488"/>
            <a:ext cx="12330060" cy="98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4FD06-7B2A-423D-93E1-49C1528A34E3}"/>
              </a:ext>
            </a:extLst>
          </p:cNvPr>
          <p:cNvSpPr/>
          <p:nvPr/>
        </p:nvSpPr>
        <p:spPr>
          <a:xfrm>
            <a:off x="5951984" y="404664"/>
            <a:ext cx="806489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Make it a better place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Faça dele um mundo melhor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Resultado de imagem para people on the world pictur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13791063" cy="78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711625" y="4653136"/>
            <a:ext cx="9101389" cy="1580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me and for you and the entire human race</a:t>
            </a:r>
          </a:p>
          <a:p>
            <a:pPr>
              <a:lnSpc>
                <a:spcPct val="107000"/>
              </a:lnSpc>
            </a:pPr>
            <a:r>
              <a:rPr lang="pt-BR" sz="28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mim, para você e para toda a raça humana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36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96" y="-586128"/>
            <a:ext cx="6228692" cy="8030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6C5247F-2FD8-4CA7-AF9B-D0C56B99FAB9}"/>
              </a:ext>
            </a:extLst>
          </p:cNvPr>
          <p:cNvSpPr/>
          <p:nvPr/>
        </p:nvSpPr>
        <p:spPr>
          <a:xfrm>
            <a:off x="1415480" y="1538546"/>
            <a:ext cx="4104456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You'll find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there's no need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cry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verá 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não há necessidade </a:t>
            </a:r>
          </a:p>
          <a:p>
            <a:pPr>
              <a:lnSpc>
                <a:spcPct val="107000"/>
              </a:lnSpc>
            </a:pPr>
            <a:r>
              <a:rPr lang="pt-BR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chorar</a:t>
            </a:r>
            <a:endParaRPr lang="en-US" sz="3200" b="1" dirty="0">
              <a:ln w="1905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people crying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9036"/>
            <a:ext cx="12192000" cy="93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415480" y="332656"/>
            <a:ext cx="5400600" cy="1804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place you'll feel </a:t>
            </a:r>
          </a:p>
          <a:p>
            <a:pPr>
              <a:lnSpc>
                <a:spcPct val="107000"/>
              </a:lnSpc>
            </a:pPr>
            <a:r>
              <a:rPr lang="en-US" sz="28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There's no hurt or sorrow</a:t>
            </a:r>
          </a:p>
          <a:p>
            <a:pPr>
              <a:lnSpc>
                <a:spcPct val="107000"/>
              </a:lnSpc>
            </a:pPr>
            <a:r>
              <a:rPr lang="pt-BR" sz="24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 lugar você sentirá</a:t>
            </a:r>
            <a:br>
              <a:rPr lang="pt-BR" sz="24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não há mágoa ou tristeza</a:t>
            </a:r>
            <a:endParaRPr lang="en-IN" sz="28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people crying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760" y="-65424"/>
            <a:ext cx="12990918" cy="731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30F0C73-792B-4ADE-98BD-DB3CB7B45B40}"/>
              </a:ext>
            </a:extLst>
          </p:cNvPr>
          <p:cNvSpPr/>
          <p:nvPr/>
        </p:nvSpPr>
        <p:spPr>
          <a:xfrm>
            <a:off x="2279576" y="4437112"/>
            <a:ext cx="634157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Sentir, chega o tempo </a:t>
            </a:r>
          </a:p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enxugar o pranto dos homens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 the time has come </a:t>
            </a:r>
          </a:p>
          <a:p>
            <a:pPr>
              <a:lnSpc>
                <a:spcPct val="107000"/>
              </a:lnSpc>
            </a:pPr>
            <a:r>
              <a:rPr lang="en-US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wipe the mourning of men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230"/>
            <a:ext cx="121920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BF0E0-03F2-49C9-BA42-82ADB8224869}"/>
              </a:ext>
            </a:extLst>
          </p:cNvPr>
          <p:cNvSpPr/>
          <p:nvPr/>
        </p:nvSpPr>
        <p:spPr>
          <a:xfrm>
            <a:off x="2855640" y="5157193"/>
            <a:ext cx="6477030" cy="1122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fazendo irmão, estendendo a mão</a:t>
            </a:r>
          </a:p>
          <a:p>
            <a:pPr>
              <a:lnSpc>
                <a:spcPct val="107000"/>
              </a:lnSpc>
            </a:pPr>
            <a:r>
              <a:rPr lang="en-IN" sz="3200" b="1" dirty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brother, reaching out</a:t>
            </a:r>
            <a:endParaRPr lang="en-IN" sz="3200" b="1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5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3706</TotalTime>
  <Words>683</Words>
  <Application>Microsoft Office PowerPoint</Application>
  <PresentationFormat>Widescreen</PresentationFormat>
  <Paragraphs>113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&amp;quot</vt:lpstr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Shiny Philip</cp:lastModifiedBy>
  <cp:revision>261</cp:revision>
  <dcterms:created xsi:type="dcterms:W3CDTF">2013-09-25T17:26:45Z</dcterms:created>
  <dcterms:modified xsi:type="dcterms:W3CDTF">2020-01-22T19:55:14Z</dcterms:modified>
</cp:coreProperties>
</file>